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1219263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995508"/>
            <a:ext cx="5143500" cy="42450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6404254"/>
            <a:ext cx="5143500" cy="294386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649175"/>
            <a:ext cx="1478756" cy="1033317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649175"/>
            <a:ext cx="4350544" cy="1033317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3039834"/>
            <a:ext cx="5915025" cy="50720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8159849"/>
            <a:ext cx="5915025" cy="266726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3245875"/>
            <a:ext cx="2914650" cy="77364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3245875"/>
            <a:ext cx="2914650" cy="77364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49175"/>
            <a:ext cx="5915025" cy="23567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989029"/>
            <a:ext cx="2901255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4453905"/>
            <a:ext cx="2901255" cy="65510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989029"/>
            <a:ext cx="2915543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4453905"/>
            <a:ext cx="2915543" cy="65510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649175"/>
            <a:ext cx="5915025" cy="2356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3245875"/>
            <a:ext cx="5915025" cy="7736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11301291"/>
            <a:ext cx="2314575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UBE2SOS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0" y="167640"/>
            <a:ext cx="3384000" cy="2800800"/>
          </a:xfrm>
          <a:prstGeom prst="rect">
            <a:avLst/>
          </a:prstGeom>
        </p:spPr>
      </p:pic>
      <p:pic>
        <p:nvPicPr>
          <p:cNvPr id="5" name="图片 4" descr="HIF1αOS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0" y="3037840"/>
            <a:ext cx="3384000" cy="2800800"/>
          </a:xfrm>
          <a:prstGeom prst="rect">
            <a:avLst/>
          </a:prstGeom>
        </p:spPr>
      </p:pic>
      <p:pic>
        <p:nvPicPr>
          <p:cNvPr id="6" name="图片 5" descr="HIF1αPFS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474085" y="3037840"/>
            <a:ext cx="3384000" cy="2800800"/>
          </a:xfrm>
          <a:prstGeom prst="rect">
            <a:avLst/>
          </a:prstGeom>
        </p:spPr>
      </p:pic>
      <p:pic>
        <p:nvPicPr>
          <p:cNvPr id="7" name="图片 6" descr="UBE2SPFS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474085" y="167640"/>
            <a:ext cx="3384000" cy="2800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0" y="0"/>
            <a:ext cx="271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A</a:t>
            </a:r>
            <a:endParaRPr lang="en-US" altLang="zh-CN" b="1"/>
          </a:p>
        </p:txBody>
      </p:sp>
      <p:sp>
        <p:nvSpPr>
          <p:cNvPr id="9" name="文本框 8"/>
          <p:cNvSpPr txBox="1"/>
          <p:nvPr/>
        </p:nvSpPr>
        <p:spPr>
          <a:xfrm>
            <a:off x="3474085" y="2806065"/>
            <a:ext cx="271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D</a:t>
            </a:r>
            <a:endParaRPr lang="en-US" altLang="zh-CN" b="1"/>
          </a:p>
        </p:txBody>
      </p:sp>
      <p:sp>
        <p:nvSpPr>
          <p:cNvPr id="10" name="文本框 9"/>
          <p:cNvSpPr txBox="1"/>
          <p:nvPr/>
        </p:nvSpPr>
        <p:spPr>
          <a:xfrm>
            <a:off x="0" y="2806065"/>
            <a:ext cx="271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C</a:t>
            </a:r>
            <a:endParaRPr lang="en-US" altLang="zh-CN" b="1"/>
          </a:p>
        </p:txBody>
      </p:sp>
      <p:sp>
        <p:nvSpPr>
          <p:cNvPr id="11" name="文本框 10"/>
          <p:cNvSpPr txBox="1"/>
          <p:nvPr/>
        </p:nvSpPr>
        <p:spPr>
          <a:xfrm>
            <a:off x="3474085" y="0"/>
            <a:ext cx="271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B</a:t>
            </a:r>
            <a:endParaRPr lang="en-US" altLang="zh-CN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WPS 演示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Arial Unicode MS</vt:lpstr>
      <vt:lpstr>Calibri</vt:lpstr>
      <vt:lpstr>微软雅黑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HP</dc:creator>
  <cp:lastModifiedBy>☞</cp:lastModifiedBy>
  <cp:revision>4</cp:revision>
  <dcterms:created xsi:type="dcterms:W3CDTF">2023-08-09T12:44:00Z</dcterms:created>
  <dcterms:modified xsi:type="dcterms:W3CDTF">2025-03-24T16:02:17Z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2052-12.1.0.20288</vt:lpwstr>
  </property>
</Properties>
</file>